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984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963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02358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Pentingnya keamanan online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85644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Keamanan online sangat penting untuk melindungi informasi pribadi dan keuangan dari ancaman cyber.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674013"/>
            <a:ext cx="7477601" cy="41659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Kesimpulan dan Saran untuk Keamanan Online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376354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Mempertahankan keamanan online sangat penting untuk melindungi data pribadi dan informasi sensitif. Disarankan untuk menggunakan VPN, password kuat, dan menghindari phishing untuk mengurangi risiko.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319599" y="4660579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Melindungi data pribadi juga merupakan langkah penting, termasuk menggunakan keamanan dua faktor dan teratur mengupdate perangkat lunak.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6337" y="3675213"/>
            <a:ext cx="10554414" cy="13625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15000" b="1" dirty="0" smtClean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Thank you</a:t>
            </a:r>
          </a:p>
        </p:txBody>
      </p:sp>
      <p:sp>
        <p:nvSpPr>
          <p:cNvPr id="5" name="Text 2"/>
          <p:cNvSpPr/>
          <p:nvPr/>
        </p:nvSpPr>
        <p:spPr>
          <a:xfrm>
            <a:off x="2037993" y="4023241"/>
            <a:ext cx="5110520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endParaRPr lang="en-US" sz="5249" b="1" dirty="0">
              <a:solidFill>
                <a:srgbClr val="D7E5D8"/>
              </a:solidFill>
              <a:latin typeface="Syne" pitchFamily="34" charset="0"/>
              <a:ea typeface="Syne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881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43637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Ancaman-ancaman dalam dunia online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269456"/>
            <a:ext cx="5166122" cy="1650802"/>
          </a:xfrm>
          <a:prstGeom prst="roundRect">
            <a:avLst>
              <a:gd name="adj" fmla="val 605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67783" y="3499247"/>
            <a:ext cx="40957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Malware dan Virus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7783" y="3979664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Program jahat yang bisa merusak perangkat dan mencuri informasi pribadi.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3269456"/>
            <a:ext cx="5166122" cy="1650802"/>
          </a:xfrm>
          <a:prstGeom prst="roundRect">
            <a:avLst>
              <a:gd name="adj" fmla="val 605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3499247"/>
            <a:ext cx="42414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Phishing dan Scam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979664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Penipuan online yang merugikan, mencari informasi sensitif atau uang.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5142428"/>
            <a:ext cx="5166122" cy="1650802"/>
          </a:xfrm>
          <a:prstGeom prst="roundRect">
            <a:avLst>
              <a:gd name="adj" fmla="val 605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67783" y="5372219"/>
            <a:ext cx="304811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Cyberbullying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67783" y="5852636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Pelecehan dan ancaman di dunia maya, bisa merugikan secara psikologis.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5142428"/>
            <a:ext cx="5166122" cy="1650802"/>
          </a:xfrm>
          <a:prstGeom prst="roundRect">
            <a:avLst>
              <a:gd name="adj" fmla="val 6057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372219"/>
            <a:ext cx="429922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Pencurian Identitas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852636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Penyalahgunaan informasi pribadi untuk tujuan penipuan atau kejahatan lainnya.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404342"/>
            <a:ext cx="7477601" cy="27774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Tips untuk menjaga keamanan online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675001" y="4515088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Gunakan password kuat: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Gunakan kombinasi huruf, angka, dan karakter khusus.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675001" y="5314712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Perbarui perangkat lunak: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Pastikan perangkat lunak Anda selalu diperbarui.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675001" y="6114336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Waspadai email phishing:</a:t>
            </a: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Jangan klik tautan atau lampiran dari email yang mencurigakan.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350288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Menggunakan Password yang Kuat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301484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5101709" y="3322201"/>
            <a:ext cx="393120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Menggunakan Karakter Unik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5101709" y="4149804"/>
            <a:ext cx="393120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Sertakan huruf besar, huruf kecil, angka, dan simbol seperti @ atau #.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3301484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865995" y="3322201"/>
            <a:ext cx="393120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Panjang yang Memadai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865995" y="4149804"/>
            <a:ext cx="393120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Pastikan password memiliki setidaknya 12 karakter untuk keamanan yang lebih baik.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667375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5101709" y="5688092"/>
            <a:ext cx="841569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Tidak Menggunakan Informasi Pribadi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5101709" y="6168509"/>
            <a:ext cx="869549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Hindari menggunakan nama, tanggal lahir, atau informasi pribadi lainnya dalam password.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1809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Menghindari phishing dan scam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751183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17695"/>
            <a:ext cx="322671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Email Phishing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898112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Jangan klik link atau lampirannya di email yang mencurigakan.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3751183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17695"/>
            <a:ext cx="303430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Situs Phishing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898112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Verifikasi alamat situs sebelum memasukkan informasi sensitif.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3751183"/>
            <a:ext cx="444341" cy="4443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17695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Penipuan Telepon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788106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Hati-hati dengan panggilan telepon yang meminta informasi pribadi.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5791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19441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621167" y="2371844"/>
            <a:ext cx="7388066" cy="1458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Mengupdate Perangkat Lunak Secara Teratur</a:t>
            </a:r>
            <a:endParaRPr lang="en-US" sz="3062" dirty="0"/>
          </a:p>
        </p:txBody>
      </p:sp>
      <p:sp>
        <p:nvSpPr>
          <p:cNvPr id="6" name="Shape 2"/>
          <p:cNvSpPr/>
          <p:nvPr/>
        </p:nvSpPr>
        <p:spPr>
          <a:xfrm>
            <a:off x="3838932" y="4063127"/>
            <a:ext cx="31075" cy="3744992"/>
          </a:xfrm>
          <a:prstGeom prst="roundRect">
            <a:avLst>
              <a:gd name="adj" fmla="val 225238"/>
            </a:avLst>
          </a:prstGeom>
          <a:solidFill>
            <a:srgbClr val="6D9121"/>
          </a:solidFill>
          <a:ln/>
        </p:spPr>
      </p:sp>
      <p:sp>
        <p:nvSpPr>
          <p:cNvPr id="7" name="Shape 3"/>
          <p:cNvSpPr/>
          <p:nvPr/>
        </p:nvSpPr>
        <p:spPr>
          <a:xfrm>
            <a:off x="4029373" y="4343936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6D9121"/>
          </a:solidFill>
          <a:ln/>
        </p:spPr>
      </p:sp>
      <p:sp>
        <p:nvSpPr>
          <p:cNvPr id="8" name="Shape 4"/>
          <p:cNvSpPr/>
          <p:nvPr/>
        </p:nvSpPr>
        <p:spPr>
          <a:xfrm>
            <a:off x="3679448" y="4184571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3792676" y="4213622"/>
            <a:ext cx="123468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1837" dirty="0"/>
          </a:p>
        </p:txBody>
      </p:sp>
      <p:sp>
        <p:nvSpPr>
          <p:cNvPr id="10" name="Text 6"/>
          <p:cNvSpPr/>
          <p:nvPr/>
        </p:nvSpPr>
        <p:spPr>
          <a:xfrm>
            <a:off x="4709874" y="4218623"/>
            <a:ext cx="395097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Periksa Pembaruan Rutin</a:t>
            </a:r>
            <a:endParaRPr lang="en-US" sz="1531" dirty="0"/>
          </a:p>
        </p:txBody>
      </p:sp>
      <p:sp>
        <p:nvSpPr>
          <p:cNvPr id="11" name="Text 7"/>
          <p:cNvSpPr/>
          <p:nvPr/>
        </p:nvSpPr>
        <p:spPr>
          <a:xfrm>
            <a:off x="4709874" y="4554855"/>
            <a:ext cx="6299359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Pastikan untuk memeriksa pembaruan perangkat lunak secara teratur untuk mendapatkan fitur terbaru dan perbaikan keamanan.</a:t>
            </a:r>
            <a:endParaRPr lang="en-US" sz="1225" dirty="0"/>
          </a:p>
        </p:txBody>
      </p:sp>
      <p:sp>
        <p:nvSpPr>
          <p:cNvPr id="12" name="Shape 8"/>
          <p:cNvSpPr/>
          <p:nvPr/>
        </p:nvSpPr>
        <p:spPr>
          <a:xfrm>
            <a:off x="4029373" y="5644098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6D9121"/>
          </a:solidFill>
          <a:ln/>
        </p:spPr>
      </p:sp>
      <p:sp>
        <p:nvSpPr>
          <p:cNvPr id="13" name="Shape 9"/>
          <p:cNvSpPr/>
          <p:nvPr/>
        </p:nvSpPr>
        <p:spPr>
          <a:xfrm>
            <a:off x="3679448" y="5484733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3737431" y="5513784"/>
            <a:ext cx="233958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1837" dirty="0"/>
          </a:p>
        </p:txBody>
      </p:sp>
      <p:sp>
        <p:nvSpPr>
          <p:cNvPr id="15" name="Text 11"/>
          <p:cNvSpPr/>
          <p:nvPr/>
        </p:nvSpPr>
        <p:spPr>
          <a:xfrm>
            <a:off x="4709874" y="5518785"/>
            <a:ext cx="3989308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Automatisasi Pembaruan</a:t>
            </a:r>
            <a:endParaRPr lang="en-US" sz="1531" dirty="0"/>
          </a:p>
        </p:txBody>
      </p:sp>
      <p:sp>
        <p:nvSpPr>
          <p:cNvPr id="16" name="Text 12"/>
          <p:cNvSpPr/>
          <p:nvPr/>
        </p:nvSpPr>
        <p:spPr>
          <a:xfrm>
            <a:off x="4709874" y="5855018"/>
            <a:ext cx="6299359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Mengaktifkan pengaturan pembaruan otomatis dapat memastikan bahwa perangkat lunak Anda tetap aman tanpa harus mengingatinya.</a:t>
            </a:r>
            <a:endParaRPr lang="en-US" sz="1225" dirty="0"/>
          </a:p>
        </p:txBody>
      </p:sp>
      <p:sp>
        <p:nvSpPr>
          <p:cNvPr id="17" name="Shape 13"/>
          <p:cNvSpPr/>
          <p:nvPr/>
        </p:nvSpPr>
        <p:spPr>
          <a:xfrm>
            <a:off x="4029373" y="6944261"/>
            <a:ext cx="544354" cy="31075"/>
          </a:xfrm>
          <a:prstGeom prst="roundRect">
            <a:avLst>
              <a:gd name="adj" fmla="val 225238"/>
            </a:avLst>
          </a:prstGeom>
          <a:solidFill>
            <a:srgbClr val="6D9121"/>
          </a:solidFill>
          <a:ln/>
        </p:spPr>
      </p:sp>
      <p:sp>
        <p:nvSpPr>
          <p:cNvPr id="18" name="Shape 14"/>
          <p:cNvSpPr/>
          <p:nvPr/>
        </p:nvSpPr>
        <p:spPr>
          <a:xfrm>
            <a:off x="3679448" y="6784896"/>
            <a:ext cx="349925" cy="349925"/>
          </a:xfrm>
          <a:prstGeom prst="roundRect">
            <a:avLst>
              <a:gd name="adj" fmla="val 2000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3731359" y="6813947"/>
            <a:ext cx="246102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6"/>
              </a:lnSpc>
              <a:buNone/>
            </a:pPr>
            <a:r>
              <a:rPr lang="en-US" sz="183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1837" dirty="0"/>
          </a:p>
        </p:txBody>
      </p:sp>
      <p:sp>
        <p:nvSpPr>
          <p:cNvPr id="20" name="Text 16"/>
          <p:cNvSpPr/>
          <p:nvPr/>
        </p:nvSpPr>
        <p:spPr>
          <a:xfrm>
            <a:off x="4709874" y="6818947"/>
            <a:ext cx="368558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14"/>
              </a:lnSpc>
              <a:buNone/>
            </a:pPr>
            <a:r>
              <a:rPr lang="en-US" sz="1531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Pentingnya Pembaruan</a:t>
            </a:r>
            <a:endParaRPr lang="en-US" sz="1531" dirty="0"/>
          </a:p>
        </p:txBody>
      </p:sp>
      <p:sp>
        <p:nvSpPr>
          <p:cNvPr id="21" name="Text 17"/>
          <p:cNvSpPr/>
          <p:nvPr/>
        </p:nvSpPr>
        <p:spPr>
          <a:xfrm>
            <a:off x="4709874" y="7155180"/>
            <a:ext cx="6299359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225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Pembaruan rutin penting untuk memperbaiki celah keamanan yang dapat dieksploitasi oleh penyerang di dunia online.</a:t>
            </a:r>
            <a:endParaRPr lang="en-US" sz="122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000125"/>
            <a:ext cx="10554414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Menggunakan VPN untuk keamanan internet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616404"/>
            <a:ext cx="500622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Salah satu cara terbaik untuk memperkuat keamanan internet adalah dengan menggunakan VPN (Virtual Private Network). VPN melindungi privasi Anda dengan menyembunyikan aktivitas online dan menyandikan data.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806" y="3666411"/>
            <a:ext cx="5006221" cy="331303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06703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Melindungi Data Pribadi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011210"/>
            <a:ext cx="5006221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Berhati-hatilah dengan Informasi Pribadi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274939"/>
            <a:ext cx="500622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Selalu berhati-hati dengan informasi pribadi seperti nomor identitas, alamat, dan nomor telepon. Jangan memberikannya secara sembarangan.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5896451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Periksa dan pastikan bahwa situs web yang Anda kunjungi aman dan terpercaya sebelum memasukkan informasi pribadi.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3806" y="3011210"/>
            <a:ext cx="500622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Privasi dalam Jejak Digital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7593806" y="3927753"/>
            <a:ext cx="500622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Lindungi jejak digital Anda dengan mengatur privasi media sosial dan menggunakan pengaturan yang tepat pada platform online yang Anda gunakan.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3806" y="5549265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Periksa setelan privasi pada aplikasi dan perangkat lunak untuk memastikan keamanan informasi pribadi Anda.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07906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4F1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Menggunakan keamanan dua faktor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023241"/>
            <a:ext cx="5110520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2836902" y="4967407"/>
            <a:ext cx="351258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Verifikasi ganda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447824"/>
            <a:ext cx="51105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Proses otentikasi lebih kuat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81768" y="4023241"/>
            <a:ext cx="5110639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Multi-device</a:t>
            </a:r>
            <a:endParaRPr lang="en-US" sz="5249" dirty="0"/>
          </a:p>
        </p:txBody>
      </p:sp>
      <p:sp>
        <p:nvSpPr>
          <p:cNvPr id="9" name="Text 6"/>
          <p:cNvSpPr/>
          <p:nvPr/>
        </p:nvSpPr>
        <p:spPr>
          <a:xfrm>
            <a:off x="7481768" y="4967407"/>
            <a:ext cx="511063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Akses dari berbagai perangkat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5497301"/>
            <a:ext cx="511063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Lebih fleksibel dan aman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477</Words>
  <Application>Microsoft Office PowerPoint</Application>
  <PresentationFormat>Custom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Agustinus Cristianto Rene</cp:lastModifiedBy>
  <cp:revision>3</cp:revision>
  <dcterms:created xsi:type="dcterms:W3CDTF">2024-03-01T15:06:02Z</dcterms:created>
  <dcterms:modified xsi:type="dcterms:W3CDTF">2024-03-01T15:21:29Z</dcterms:modified>
</cp:coreProperties>
</file>